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1" r:id="rId2"/>
    <p:sldId id="256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92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93" r:id="rId19"/>
    <p:sldId id="273" r:id="rId20"/>
    <p:sldId id="274" r:id="rId21"/>
    <p:sldId id="275" r:id="rId22"/>
    <p:sldId id="279" r:id="rId23"/>
    <p:sldId id="280" r:id="rId24"/>
    <p:sldId id="281" r:id="rId25"/>
    <p:sldId id="282" r:id="rId26"/>
    <p:sldId id="283" r:id="rId27"/>
    <p:sldId id="285" r:id="rId28"/>
    <p:sldId id="286" r:id="rId29"/>
    <p:sldId id="294" r:id="rId30"/>
    <p:sldId id="287" r:id="rId31"/>
    <p:sldId id="288" r:id="rId32"/>
    <p:sldId id="289" r:id="rId33"/>
    <p:sldId id="295" r:id="rId34"/>
    <p:sldId id="29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 varScale="1">
        <p:scale>
          <a:sx n="65" d="100"/>
          <a:sy n="65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499">
              <a:srgbClr val="FFFF00"/>
            </a:gs>
            <a:gs pos="0">
              <a:srgbClr val="FFC000"/>
            </a:gs>
            <a:gs pos="39999">
              <a:srgbClr val="FFFF00"/>
            </a:gs>
            <a:gs pos="70000">
              <a:srgbClr val="FFFF00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C88710-B0E8-4054-8C5A-3C300BE4E2BE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5CA7D3-E925-470A-A5D2-CBA52957C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35004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Муниципальное </a:t>
            </a: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бюджетное дошкольное </a:t>
            </a: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образовательное учреждение детский сад комбинированного вида №13 хутора Лебеди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Презентация на тему: </a:t>
            </a:r>
            <a:r>
              <a:rPr lang="ru-RU" sz="4000" i="1" dirty="0" smtClean="0">
                <a:solidFill>
                  <a:srgbClr val="FF0000"/>
                </a:solidFill>
                <a:latin typeface="+mn-lt"/>
              </a:rPr>
              <a:t>«этот день победы. Пересказ рассказа Светланы </a:t>
            </a:r>
            <a:r>
              <a:rPr lang="ru-RU" sz="4000" i="1" dirty="0" err="1" smtClean="0">
                <a:solidFill>
                  <a:srgbClr val="FF0000"/>
                </a:solidFill>
                <a:latin typeface="+mn-lt"/>
              </a:rPr>
              <a:t>летовой</a:t>
            </a:r>
            <a:r>
              <a:rPr lang="ru-RU" sz="4000" i="1" dirty="0" smtClean="0">
                <a:solidFill>
                  <a:srgbClr val="FF0000"/>
                </a:solidFill>
                <a:latin typeface="+mn-lt"/>
              </a:rPr>
              <a:t> «близорукий учитель».</a:t>
            </a:r>
            <a:endParaRPr lang="ru-RU" sz="40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93521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Подготовила: воспитатель старшей группы Садило Екатерина Александровна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172404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5286388"/>
            <a:ext cx="6000792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805" y="548680"/>
            <a:ext cx="8266388" cy="576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21506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82308"/>
            <a:ext cx="7551365" cy="5618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37529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 (2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176202"/>
            <a:ext cx="5143536" cy="632613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Армия отступала. К 10 июля немцы захватили Прибалтику, Белоруссию, Молдавию, большую часть Украины.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777949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За 3 недели потеряли 3500 самолетов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7784" y="1785926"/>
            <a:ext cx="7318992" cy="440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6000 танков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4802" y="1600200"/>
            <a:ext cx="759439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Более 20000 орудий и минометов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Содержимое 4" descr="6767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071" y="1663422"/>
            <a:ext cx="7962895" cy="448022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Очень много солдат погибло и было взято в плен…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2611" y="1600200"/>
            <a:ext cx="657877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Эх Дороги!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416824" cy="4979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77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А впереди- битва на Курской дуге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66" y="1600200"/>
            <a:ext cx="528646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9144000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963387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Под Сталинградом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77987"/>
            <a:ext cx="76200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Берлин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Содержимое 3" descr="2468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39322"/>
            <a:ext cx="8229600" cy="463028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980728"/>
            <a:ext cx="2962672" cy="194421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1418 дней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6331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85728"/>
            <a:ext cx="5711297" cy="3213389"/>
          </a:xfrm>
        </p:spPr>
      </p:pic>
      <p:pic>
        <p:nvPicPr>
          <p:cNvPr id="7" name="Содержимое 6" descr="67161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3643314"/>
            <a:ext cx="5332734" cy="300039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736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500042"/>
            <a:ext cx="5078796" cy="2857520"/>
          </a:xfrm>
        </p:spPr>
      </p:pic>
      <p:pic>
        <p:nvPicPr>
          <p:cNvPr id="7" name="Содержимое 6" descr="Покрышкин у самолёт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00496" y="3455432"/>
            <a:ext cx="4738947" cy="28670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13 миллионов воинов награждено орденами и медалями, 11 тысяч удостоены звания Героя Советского Союза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Содержимое 4" descr="0_88609_e011a5b2_XXL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13781"/>
            <a:ext cx="4038600" cy="2898800"/>
          </a:xfrm>
        </p:spPr>
      </p:pic>
      <p:pic>
        <p:nvPicPr>
          <p:cNvPr id="6" name="Содержимое 5" descr="BLerJV_8SVs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70 лет-День Победы!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Содержимое 5" descr="58883528_9529979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707904" y="2819757"/>
            <a:ext cx="5256584" cy="394243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4752493" cy="358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 flipV="1">
            <a:off x="457200" y="6126163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9 Мая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056781"/>
            <a:ext cx="4380967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676775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142852"/>
            <a:ext cx="3614734" cy="49292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Памятник 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советским воинам освободителям от фашизма в Берлине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Содержимое 3" descr="f_aW1nLWZvdGtpLnlhbmRleC5ydS9nZXQvMzEwNi9rcnlzYW5vdmFvbGdhLjEzLzBfMThmYzZfMWFiN2YwZDlfWEw=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85728"/>
            <a:ext cx="4429156" cy="590554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Памятники героям ВОВ в х.Лебеди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Содержимое 4" descr="Фото003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428736"/>
            <a:ext cx="3394472" cy="4525963"/>
          </a:xfrm>
        </p:spPr>
      </p:pic>
      <p:pic>
        <p:nvPicPr>
          <p:cNvPr id="6" name="Содержимое 5" descr="Фото0047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1821644"/>
            <a:ext cx="4931849" cy="369888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482952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Журавли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779" y="1221967"/>
            <a:ext cx="330517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0811" y="1556792"/>
            <a:ext cx="5293471" cy="397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34487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229600" cy="1011385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FF0000"/>
                </a:solidFill>
                <a:effectLst/>
                <a:latin typeface="+mn-lt"/>
              </a:rPr>
              <a:t>Вдруг из черной темноты </a:t>
            </a:r>
            <a:br>
              <a:rPr lang="ru-RU" i="1" dirty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i="1" dirty="0">
                <a:solidFill>
                  <a:srgbClr val="FF0000"/>
                </a:solidFill>
                <a:effectLst/>
                <a:latin typeface="+mn-lt"/>
              </a:rPr>
              <a:t>В небе выросли кусты.</a:t>
            </a:r>
            <a:br>
              <a:rPr lang="ru-RU" i="1" dirty="0">
                <a:solidFill>
                  <a:srgbClr val="FF0000"/>
                </a:solidFill>
                <a:effectLst/>
                <a:latin typeface="+mn-lt"/>
              </a:rPr>
            </a:br>
            <a:endParaRPr lang="ru-RU" i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96751"/>
            <a:ext cx="8147248" cy="5210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 flipV="1">
            <a:off x="8641081" y="6126163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07984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an-140425-000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205406"/>
            <a:ext cx="3954141" cy="610332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an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14290"/>
            <a:ext cx="8058786" cy="651561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Мы голосуем за мир!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122" y="1600200"/>
            <a:ext cx="627175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498706" cy="10002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0862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0_88608_36b9cac4_XX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428736"/>
            <a:ext cx="8608088" cy="514353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 на них-то голубые, </a:t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Пунцовые, золотые </a:t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Распускаются цветы</a:t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Небывалой красоты.</a:t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88840"/>
            <a:ext cx="8045433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112785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все улицы под ними </a:t>
            </a:r>
            <a:b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Тоже стали голубыми, </a:t>
            </a:r>
            <a:b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Пунцовыми, золотыми, </a:t>
            </a:r>
            <a:b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Разноцветными.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928802"/>
            <a:ext cx="8340027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492718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661248"/>
            <a:ext cx="8229600" cy="106613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День Победы 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2656"/>
            <a:ext cx="8208912" cy="5327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52281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+mn-lt"/>
              </a:rPr>
              <a:t>С чего начинается Родина!</a:t>
            </a:r>
            <a:endParaRPr lang="ru-RU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37" y="1412776"/>
            <a:ext cx="7620000" cy="508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3014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618" y="708143"/>
            <a:ext cx="8340838" cy="552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27298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1562"/>
            <a:ext cx="7920879" cy="594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3165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931</TotalTime>
  <Words>135</Words>
  <Application>Microsoft Office PowerPoint</Application>
  <PresentationFormat>Экран (4:3)</PresentationFormat>
  <Paragraphs>25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Апекс</vt:lpstr>
      <vt:lpstr>Муниципальное бюджетное дошкольное образовательное учреждение детский сад комбинированного вида №13 хутора Лебеди Презентация на тему: «этот день победы. Пересказ рассказа Светланы летовой «близорукий учитель».</vt:lpstr>
      <vt:lpstr>Презентация PowerPoint</vt:lpstr>
      <vt:lpstr>Вдруг из черной темноты  В небе выросли кусты. </vt:lpstr>
      <vt:lpstr>А на них-то голубые,  Пунцовые, золотые  Распускаются цветы Небывалой красоты. </vt:lpstr>
      <vt:lpstr>И все улицы под ними  Тоже стали голубыми,  Пунцовыми, золотыми,  Разноцветными.</vt:lpstr>
      <vt:lpstr>День Победы !</vt:lpstr>
      <vt:lpstr>С чего начинается Родина!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Армия отступала. К 10 июля немцы захватили Прибалтику, Белоруссию, Молдавию, большую часть Украины.</vt:lpstr>
      <vt:lpstr>За 3 недели потеряли 3500 самолетов</vt:lpstr>
      <vt:lpstr>6000 танков</vt:lpstr>
      <vt:lpstr>Более 20000 орудий и минометов</vt:lpstr>
      <vt:lpstr>Очень много солдат погибло и было взято в плен…</vt:lpstr>
      <vt:lpstr>Эх Дороги!</vt:lpstr>
      <vt:lpstr>А впереди- битва на Курской дуге</vt:lpstr>
      <vt:lpstr>Под Сталинградом</vt:lpstr>
      <vt:lpstr>Берлин</vt:lpstr>
      <vt:lpstr>1418 дней</vt:lpstr>
      <vt:lpstr>Презентация PowerPoint</vt:lpstr>
      <vt:lpstr>13 миллионов воинов награждено орденами и медалями, 11 тысяч удостоены звания Героя Советского Союза</vt:lpstr>
      <vt:lpstr>70 лет-День Победы!</vt:lpstr>
      <vt:lpstr>9 Мая</vt:lpstr>
      <vt:lpstr>Памятник  советским воинам освободителям от фашизма в Берлине</vt:lpstr>
      <vt:lpstr>Памятники героям ВОВ в х.Лебеди</vt:lpstr>
      <vt:lpstr>Журавли</vt:lpstr>
      <vt:lpstr>Презентация PowerPoint</vt:lpstr>
      <vt:lpstr>Презентация PowerPoint</vt:lpstr>
      <vt:lpstr>Мы голосуем за мир!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25</cp:revision>
  <dcterms:created xsi:type="dcterms:W3CDTF">2014-04-25T15:51:21Z</dcterms:created>
  <dcterms:modified xsi:type="dcterms:W3CDTF">2015-03-29T17:24:57Z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2639914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D6.2.5</vt:lpwstr>
  </property>
</Properties>
</file>